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0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34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D5821-9B25-44D7-8D07-DCFCAC82B2F5}" type="datetimeFigureOut">
              <a:rPr lang="en-CA" smtClean="0"/>
              <a:t>27/04/2011</a:t>
            </a:fld>
            <a:endParaRPr lang="en-CA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D301AD9-E79A-4652-A8A9-F283D7A37AFC}" type="slidenum">
              <a:rPr lang="en-CA" smtClean="0"/>
              <a:t>‹#›</a:t>
            </a:fld>
            <a:endParaRPr lang="en-C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D5821-9B25-44D7-8D07-DCFCAC82B2F5}" type="datetimeFigureOut">
              <a:rPr lang="en-CA" smtClean="0"/>
              <a:t>27/04/2011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01AD9-E79A-4652-A8A9-F283D7A37AFC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D5821-9B25-44D7-8D07-DCFCAC82B2F5}" type="datetimeFigureOut">
              <a:rPr lang="en-CA" smtClean="0"/>
              <a:t>27/04/2011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01AD9-E79A-4652-A8A9-F283D7A37AFC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D5821-9B25-44D7-8D07-DCFCAC82B2F5}" type="datetimeFigureOut">
              <a:rPr lang="en-CA" smtClean="0"/>
              <a:t>27/04/2011</a:t>
            </a:fld>
            <a:endParaRPr lang="en-CA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D301AD9-E79A-4652-A8A9-F283D7A37AFC}" type="slidenum">
              <a:rPr lang="en-CA" smtClean="0"/>
              <a:t>‹#›</a:t>
            </a:fld>
            <a:endParaRPr lang="en-CA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D5821-9B25-44D7-8D07-DCFCAC82B2F5}" type="datetimeFigureOut">
              <a:rPr lang="en-CA" smtClean="0"/>
              <a:t>27/04/2011</a:t>
            </a:fld>
            <a:endParaRPr lang="en-CA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D301AD9-E79A-4652-A8A9-F283D7A37AFC}" type="slidenum">
              <a:rPr lang="en-CA" smtClean="0"/>
              <a:t>‹#›</a:t>
            </a:fld>
            <a:endParaRPr lang="en-CA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D5821-9B25-44D7-8D07-DCFCAC82B2F5}" type="datetimeFigureOut">
              <a:rPr lang="en-CA" smtClean="0"/>
              <a:t>27/04/2011</a:t>
            </a:fld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D301AD9-E79A-4652-A8A9-F283D7A37AFC}" type="slidenum">
              <a:rPr lang="en-CA" smtClean="0"/>
              <a:t>‹#›</a:t>
            </a:fld>
            <a:endParaRPr lang="en-C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D5821-9B25-44D7-8D07-DCFCAC82B2F5}" type="datetimeFigureOut">
              <a:rPr lang="en-CA" smtClean="0"/>
              <a:t>27/04/2011</a:t>
            </a:fld>
            <a:endParaRPr lang="en-CA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D301AD9-E79A-4652-A8A9-F283D7A37AFC}" type="slidenum">
              <a:rPr lang="en-CA" smtClean="0"/>
              <a:t>‹#›</a:t>
            </a:fld>
            <a:endParaRPr lang="en-CA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D5821-9B25-44D7-8D07-DCFCAC82B2F5}" type="datetimeFigureOut">
              <a:rPr lang="en-CA" smtClean="0"/>
              <a:t>27/04/2011</a:t>
            </a:fld>
            <a:endParaRPr lang="en-CA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D301AD9-E79A-4652-A8A9-F283D7A37AFC}" type="slidenum">
              <a:rPr lang="en-CA" smtClean="0"/>
              <a:t>‹#›</a:t>
            </a:fld>
            <a:endParaRPr lang="en-C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D5821-9B25-44D7-8D07-DCFCAC82B2F5}" type="datetimeFigureOut">
              <a:rPr lang="en-CA" smtClean="0"/>
              <a:t>27/04/2011</a:t>
            </a:fld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D301AD9-E79A-4652-A8A9-F283D7A37AFC}" type="slidenum">
              <a:rPr lang="en-CA" smtClean="0"/>
              <a:t>‹#›</a:t>
            </a:fld>
            <a:endParaRPr lang="en-CA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D5821-9B25-44D7-8D07-DCFCAC82B2F5}" type="datetimeFigureOut">
              <a:rPr lang="en-CA" smtClean="0"/>
              <a:t>27/04/2011</a:t>
            </a:fld>
            <a:endParaRPr lang="en-CA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D301AD9-E79A-4652-A8A9-F283D7A37AFC}" type="slidenum">
              <a:rPr lang="en-CA" smtClean="0"/>
              <a:t>‹#›</a:t>
            </a:fld>
            <a:endParaRPr lang="en-C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D5821-9B25-44D7-8D07-DCFCAC82B2F5}" type="datetimeFigureOut">
              <a:rPr lang="en-CA" smtClean="0"/>
              <a:t>27/04/2011</a:t>
            </a:fld>
            <a:endParaRPr lang="en-CA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D301AD9-E79A-4652-A8A9-F283D7A37AFC}" type="slidenum">
              <a:rPr lang="en-CA" smtClean="0"/>
              <a:t>‹#›</a:t>
            </a:fld>
            <a:endParaRPr lang="en-CA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9CBD5821-9B25-44D7-8D07-DCFCAC82B2F5}" type="datetimeFigureOut">
              <a:rPr lang="en-CA" smtClean="0"/>
              <a:t>27/04/2011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2D301AD9-E79A-4652-A8A9-F283D7A37AFC}" type="slidenum">
              <a:rPr lang="en-CA" smtClean="0"/>
              <a:t>‹#›</a:t>
            </a:fld>
            <a:endParaRPr lang="en-C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0554689">
            <a:off x="671730" y="618125"/>
            <a:ext cx="5046712" cy="1656184"/>
          </a:xfrm>
        </p:spPr>
        <p:txBody>
          <a:bodyPr>
            <a:normAutofit/>
          </a:bodyPr>
          <a:lstStyle/>
          <a:p>
            <a:r>
              <a:rPr lang="en-CA" dirty="0" smtClean="0"/>
              <a:t>Facebook  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CA" sz="7000" dirty="0" smtClean="0"/>
              <a:t>History and things to do on Facebook!</a:t>
            </a:r>
          </a:p>
          <a:p>
            <a:endParaRPr lang="en-CA" sz="2400" dirty="0"/>
          </a:p>
          <a:p>
            <a:endParaRPr lang="en-CA" sz="2400" dirty="0" smtClean="0"/>
          </a:p>
          <a:p>
            <a:r>
              <a:rPr lang="en-CA" sz="6400" dirty="0" smtClean="0"/>
              <a:t>By </a:t>
            </a:r>
            <a:r>
              <a:rPr lang="en-CA" sz="6400" dirty="0" err="1" smtClean="0"/>
              <a:t>Kathrine</a:t>
            </a:r>
            <a:r>
              <a:rPr lang="en-CA" sz="6400" dirty="0" smtClean="0"/>
              <a:t>, Jessica, </a:t>
            </a:r>
            <a:r>
              <a:rPr lang="en-CA" sz="6400" dirty="0" err="1" smtClean="0"/>
              <a:t>Daveena</a:t>
            </a:r>
            <a:r>
              <a:rPr lang="en-CA" sz="6400" dirty="0" smtClean="0"/>
              <a:t> and Meagan </a:t>
            </a:r>
            <a:r>
              <a:rPr lang="en-CA" sz="6400" dirty="0" smtClean="0">
                <a:sym typeface="Wingdings" pitchFamily="2" charset="2"/>
              </a:rPr>
              <a:t></a:t>
            </a:r>
            <a:endParaRPr lang="en-CA" sz="6400" dirty="0"/>
          </a:p>
        </p:txBody>
      </p:sp>
    </p:spTree>
    <p:extLst>
      <p:ext uri="{BB962C8B-B14F-4D97-AF65-F5344CB8AC3E}">
        <p14:creationId xmlns:p14="http://schemas.microsoft.com/office/powerpoint/2010/main" val="35431984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10115">
            <a:off x="1771342" y="636310"/>
            <a:ext cx="4965252" cy="4226768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Mark Elliot </a:t>
            </a:r>
            <a:r>
              <a:rPr lang="en-CA" dirty="0" err="1" smtClean="0"/>
              <a:t>Zuckerberg</a:t>
            </a:r>
            <a:r>
              <a:rPr lang="en-CA" dirty="0" smtClean="0"/>
              <a:t>! </a:t>
            </a:r>
            <a:br>
              <a:rPr lang="en-CA" dirty="0" smtClean="0"/>
            </a:br>
            <a:r>
              <a:rPr lang="en-CA" sz="2400" dirty="0" smtClean="0"/>
              <a:t>Creator of Facebook.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9184680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/>
              <a:t>  Why Facebook is   			   blue.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CA" dirty="0" smtClean="0"/>
              <a:t>Facebook is blue because Mark is colour blind. The one colour he can see well is blue.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0214364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     Games on Facebook.</a:t>
            </a:r>
            <a:endParaRPr lang="en-CA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70278">
            <a:off x="272578" y="212943"/>
            <a:ext cx="3273425" cy="2645171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98137">
            <a:off x="5538663" y="411426"/>
            <a:ext cx="3273425" cy="2790774"/>
          </a:xfrm>
        </p:spPr>
      </p:pic>
      <p:pic>
        <p:nvPicPr>
          <p:cNvPr id="1026" name="Picture 2" descr="C:\Documents and Settings\LIBRARY\My Documents\My Pictures\Farmvill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780928"/>
            <a:ext cx="2952328" cy="2259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miley Face 6"/>
          <p:cNvSpPr/>
          <p:nvPr/>
        </p:nvSpPr>
        <p:spPr>
          <a:xfrm rot="1121485">
            <a:off x="7380312" y="5043612"/>
            <a:ext cx="1656184" cy="1701005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Smiley Face 7"/>
          <p:cNvSpPr/>
          <p:nvPr/>
        </p:nvSpPr>
        <p:spPr>
          <a:xfrm rot="20289038">
            <a:off x="149998" y="5157191"/>
            <a:ext cx="1512168" cy="1587425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727038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Other sites connected to      		Facebook.</a:t>
            </a:r>
            <a:endParaRPr lang="en-CA" dirty="0"/>
          </a:p>
        </p:txBody>
      </p:sp>
      <p:pic>
        <p:nvPicPr>
          <p:cNvPr id="2050" name="Picture 2" descr="C:\Documents and Settings\LIBRARY\My Documents\My Pictures\Facebook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5085184"/>
            <a:ext cx="2790056" cy="1553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Documents and Settings\LIBRARY\My Documents\My Pictures\formspring-log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05422">
            <a:off x="103002" y="524942"/>
            <a:ext cx="3399469" cy="908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Documents and Settings\LIBRARY\My Documents\My Pictures\MYSPACE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57171">
            <a:off x="4642777" y="437348"/>
            <a:ext cx="4392488" cy="947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Documents and Settings\LIBRARY\My Documents\My Pictures\tumblr-log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19950">
            <a:off x="635656" y="1546672"/>
            <a:ext cx="3886200" cy="118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Documents and Settings\LIBRARY\My Documents\My Pictures\TWITTER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763109"/>
            <a:ext cx="3582144" cy="2195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Documents and Settings\LIBRARY\My Documents\My Pictures\Yourtube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2825" y="2276872"/>
            <a:ext cx="2042773" cy="1901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93754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lemental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Elemental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629DD1"/>
    </a:accent1>
    <a:accent2>
      <a:srgbClr val="297FD5"/>
    </a:accent2>
    <a:accent3>
      <a:srgbClr val="7F8FA9"/>
    </a:accent3>
    <a:accent4>
      <a:srgbClr val="4A66AC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</TotalTime>
  <Words>54</Words>
  <Application>Microsoft Office PowerPoint</Application>
  <PresentationFormat>On-screen Show (4:3)</PresentationFormat>
  <Paragraphs>10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Elemental</vt:lpstr>
      <vt:lpstr>Facebook  </vt:lpstr>
      <vt:lpstr>Mark Elliot Zuckerberg!  Creator of Facebook.</vt:lpstr>
      <vt:lpstr>  Why Facebook is         blue.</vt:lpstr>
      <vt:lpstr>     Games on Facebook.</vt:lpstr>
      <vt:lpstr>Other sites connected to        Facebook.</vt:lpstr>
    </vt:vector>
  </TitlesOfParts>
  <Company>School District #36 (Surrey)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Facebook  </dc:title>
  <dc:creator>LIBRARY</dc:creator>
  <cp:lastModifiedBy>LIBRARY</cp:lastModifiedBy>
  <cp:revision>5</cp:revision>
  <dcterms:created xsi:type="dcterms:W3CDTF">2011-04-27T19:21:28Z</dcterms:created>
  <dcterms:modified xsi:type="dcterms:W3CDTF">2011-04-27T20:07:58Z</dcterms:modified>
</cp:coreProperties>
</file>